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(descendants). Dans cette démonstration, l'unité d'organisation RACINE est déjà créée.</a:t>
            </a:r>
          </a:p>
          <a:p>
            <a:endParaRPr dirty="0" lang="en-US" noProof="0"/>
          </a:p>
          <a:p txid="4e0b3473211ede0dced3a41d4190daa7">
            <a:r>
              <a:rPr dirty="0" lang="en-US" noProof="0"/>
              <a:t>Comme vous l'avez appris dans le cours "Introduction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l'ensemble du Trainingland.</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mère. L'unité mère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a:t>
            </a:r>
          </a:p>
          <a:p>
            <a:endParaRPr dirty="0" lang="en-US" noProof="0"/>
          </a:p>
          <a:p txid="bb5e0a0d40a83839033ab364db647a81">
            <a:r>
              <a:rPr dirty="0" lang="en-US" noProof="0"/>
              <a:t>Il est particulièrement utile de renseigner régulièrement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